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veat" panose="020B0604020202020204" charset="0"/>
      <p:regular r:id="rId14"/>
      <p:bold r:id="rId15"/>
    </p:embeddedFont>
    <p:embeddedFont>
      <p:font typeface="EB Garamond Regular" panose="020B0604020202020204" charset="0"/>
      <p:bold r:id="rId16"/>
      <p:boldItalic r:id="rId17"/>
    </p:embeddedFont>
    <p:embeddedFont>
      <p:font typeface="Impact" panose="020B0806030902050204" pitchFamily="34" charset="0"/>
      <p:regular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Oswald" panose="020B0604020202020204" charset="0"/>
      <p:regular r:id="rId23"/>
      <p:bold r:id="rId24"/>
    </p:embeddedFont>
    <p:embeddedFont>
      <p:font typeface="Quattrocento Sans" panose="020B0604020202020204" charset="0"/>
      <p:regular r:id="rId25"/>
      <p:bold r:id="rId26"/>
      <p:italic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rSkbXgofTleDi9zBQ9x/brmdG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shape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textbox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2020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2019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2018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lineChart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slicer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2018 TOP 5 CRIMES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2020 TOP 5 CRIMES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2019 TOP 5 CRIMES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Top 5 Neighborhoods With YoY Changes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textbox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slicer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donutChart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clusteredBarChart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textbox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Count of Cases by Neighborhood For 2020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textbox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slicer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pivotTable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textbox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No alt text provided.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02bf36288_2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02bf36288_2_17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d02bf36288_2_17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02bf36288_4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02bf36288_4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d02bf36288_4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2bf36288_4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2bf36288_4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d02bf36288_4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02bf36288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02bf36288_5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d02bf36288_5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02bf36288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02bf36288_5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d02bf36288_5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d02bf36288_4_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gd02bf36288_4_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gd02bf36288_4_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gd02bf36288_4_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gd02bf36288_4_4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9" name="Google Shape;19;gd02bf36288_4_4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gd02bf36288_4_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gd02bf36288_4_6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gd02bf36288_4_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gd02bf36288_4_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gd02bf36288_4_68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gd02bf36288_4_68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gd02bf36288_4_6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02bf36288_4_7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02bf36288_4_7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d02bf36288_4_7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9" name="Google Shape;89;gd02bf36288_4_7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gd02bf36288_4_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d02bf36288_4_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d02bf36288_4_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gd02bf36288_4_1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gd02bf36288_4_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gd02bf36288_4_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gd02bf36288_4_12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gd02bf36288_4_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d02bf36288_4_1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gd02bf36288_4_1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gd02bf36288_4_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gd02bf36288_4_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gd02bf36288_4_18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33" name="Google Shape;33;gd02bf36288_4_18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gd02bf36288_4_1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d02bf36288_4_2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gd02bf36288_4_2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gd02bf36288_4_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gd02bf36288_4_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gd02bf36288_4_2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41" name="Google Shape;41;gd02bf36288_4_26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gd02bf36288_4_26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gd02bf36288_4_2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d02bf36288_4_3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gd02bf36288_4_3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gd02bf36288_4_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gd02bf36288_4_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gd02bf36288_4_3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0" name="Google Shape;50;gd02bf36288_4_3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d02bf36288_4_4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gd02bf36288_4_4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gd02bf36288_4_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gd02bf36288_4_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gd02bf36288_4_4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7" name="Google Shape;57;gd02bf36288_4_42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gd02bf36288_4_4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gd02bf36288_4_50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gd02bf36288_4_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gd02bf36288_4_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gd02bf36288_4_50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gd02bf36288_4_5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02bf36288_4_5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gd02bf36288_4_5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gd02bf36288_4_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gd02bf36288_4_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gd02bf36288_4_56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71" name="Google Shape;71;gd02bf36288_4_56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gd02bf36288_4_56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gd02bf36288_4_5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02bf36288_4_65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gd02bf36288_4_6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02bf36288_4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gd02bf36288_4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gd02bf36288_4_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fbaa419-c6f6-4c00-a9b6-709e7baeb18c?ctid=b39138ca-3cee-4b4a-a4d6-cd83d9dd62f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fbaa419-c6f6-4c00-a9b6-709e7baeb18c/ReportSection8f271262a4d857220b77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A9BD5">
                <a:alpha val="81960"/>
              </a:srgbClr>
            </a:gs>
            <a:gs pos="25000">
              <a:srgbClr val="5B9BD5">
                <a:alpha val="60000"/>
              </a:srgbClr>
            </a:gs>
            <a:gs pos="94000">
              <a:srgbClr val="AEABAB"/>
            </a:gs>
            <a:gs pos="100000">
              <a:srgbClr val="AEABAB"/>
            </a:gs>
          </a:gsLst>
          <a:lin ang="4200927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 idx="4294967295"/>
          </p:nvPr>
        </p:nvSpPr>
        <p:spPr>
          <a:xfrm>
            <a:off x="832325" y="1463763"/>
            <a:ext cx="62646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C910"/>
              </a:buClr>
              <a:buSzPts val="4400"/>
              <a:buFont typeface="Quattrocento Sans"/>
              <a:buNone/>
            </a:pPr>
            <a:r>
              <a:rPr lang="en-US" sz="440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COVID ERA CRIMES IN SF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775803" y="4675750"/>
            <a:ext cx="3945900" cy="51630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294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-US" sz="2400" b="1" u="sng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Power BI Dashboard</a:t>
            </a:r>
            <a:endParaRPr sz="2400" b="1" i="0" u="sng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Downloaded at: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4/20/2021 6:23:21 PM UTC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Last data refresh:</a:t>
            </a:r>
            <a:endParaRPr sz="900" b="1" i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4/20/2021 6:14:57 PM UTC</a:t>
            </a:r>
            <a:endParaRPr sz="900" b="0" i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1" name="Google Shape;101;p1" descr="Microsoft Power B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544" y="722376"/>
            <a:ext cx="1490690" cy="24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 descr="Police Officer H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2210" y="826001"/>
            <a:ext cx="4323388" cy="2659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>
            <a:spLocks noGrp="1"/>
          </p:cNvSpPr>
          <p:nvPr>
            <p:ph type="title" idx="4294967295"/>
          </p:nvPr>
        </p:nvSpPr>
        <p:spPr>
          <a:xfrm>
            <a:off x="9629400" y="5676563"/>
            <a:ext cx="17775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C910"/>
              </a:buClr>
              <a:buSzPts val="4400"/>
              <a:buFont typeface="Quattrocento Sans"/>
              <a:buNone/>
            </a:pPr>
            <a:r>
              <a:rPr lang="en-US" sz="2400" b="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Team ACY</a:t>
            </a:r>
            <a:endParaRPr sz="2400" b="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 title="This slide contains the following visuals: shape, textbox, image, 2020, 2019, 2018, lineChart, slicer, 2018 TOP 5 CRIMES, 2020 TOP 5 CRIMES, 2019 TOP 5 CRIMES, Top 5 Neighborhoods With YoY Changes, textbox, slicer, donutChart, clusteredBarChart, textbox, Count of Cases by Neighborhood For 2020, textbox, slicer, pivotTable, textbox. Please refer to the notes on this slide for details.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d02bf36288_2_17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75" y="1640825"/>
            <a:ext cx="4531396" cy="8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d02bf36288_2_1767"/>
          <p:cNvSpPr txBox="1"/>
          <p:nvPr/>
        </p:nvSpPr>
        <p:spPr>
          <a:xfrm>
            <a:off x="217575" y="2637525"/>
            <a:ext cx="694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Crime rate of year 2020 has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decreased 21%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 comparing to 2019.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6" name="Google Shape;116;gd02bf36288_2_17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225" y="419225"/>
            <a:ext cx="1363174" cy="13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d02bf36288_2_17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32847">
            <a:off x="10497949" y="150598"/>
            <a:ext cx="1116401" cy="11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d02bf36288_2_17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67528">
            <a:off x="9814100" y="113266"/>
            <a:ext cx="645825" cy="486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gd02bf36288_2_1767"/>
          <p:cNvCxnSpPr/>
          <p:nvPr/>
        </p:nvCxnSpPr>
        <p:spPr>
          <a:xfrm>
            <a:off x="595175" y="1493750"/>
            <a:ext cx="51813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gd02bf36288_2_1767"/>
          <p:cNvSpPr txBox="1"/>
          <p:nvPr/>
        </p:nvSpPr>
        <p:spPr>
          <a:xfrm>
            <a:off x="595175" y="269100"/>
            <a:ext cx="1752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Some Numbers</a:t>
            </a:r>
            <a:endParaRPr sz="17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1" name="Google Shape;121;gd02bf36288_2_17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7525" y="3121475"/>
            <a:ext cx="6349201" cy="3422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d02bf36288_2_1767"/>
          <p:cNvSpPr txBox="1"/>
          <p:nvPr/>
        </p:nvSpPr>
        <p:spPr>
          <a:xfrm>
            <a:off x="2789525" y="4457300"/>
            <a:ext cx="29580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Total incident cases by neighborhood in 2020,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Tenderloin and Mission 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are taking the lead.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02bf36288_4_133"/>
          <p:cNvSpPr txBox="1"/>
          <p:nvPr/>
        </p:nvSpPr>
        <p:spPr>
          <a:xfrm>
            <a:off x="595175" y="1733200"/>
            <a:ext cx="2316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The answer is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YES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.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9" name="Google Shape;129;gd02bf36288_4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225" y="419225"/>
            <a:ext cx="1363174" cy="13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d02bf36288_4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2847">
            <a:off x="10497949" y="150598"/>
            <a:ext cx="1116401" cy="11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d02bf36288_4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67528">
            <a:off x="9814100" y="113266"/>
            <a:ext cx="645825" cy="486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d02bf36288_4_133"/>
          <p:cNvCxnSpPr/>
          <p:nvPr/>
        </p:nvCxnSpPr>
        <p:spPr>
          <a:xfrm>
            <a:off x="595175" y="1493750"/>
            <a:ext cx="51813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gd02bf36288_4_133"/>
          <p:cNvSpPr txBox="1"/>
          <p:nvPr/>
        </p:nvSpPr>
        <p:spPr>
          <a:xfrm>
            <a:off x="595175" y="269100"/>
            <a:ext cx="7958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Question</a:t>
            </a:r>
            <a:endParaRPr sz="2600"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Have COVID-19 changed how crime distributed in 2020?</a:t>
            </a:r>
            <a:endParaRPr sz="2600"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gd02bf36288_4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7375" y="2750900"/>
            <a:ext cx="5181301" cy="271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d02bf36288_4_133"/>
          <p:cNvSpPr txBox="1"/>
          <p:nvPr/>
        </p:nvSpPr>
        <p:spPr>
          <a:xfrm>
            <a:off x="6952200" y="3159600"/>
            <a:ext cx="44088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Crime rate of Financial District/South Beach had nearly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5% decrease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 compared to 2019. As people started working from home, Financial District/South Beach has became less crowded, less trouble had occurred. 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02bf36288_4_149"/>
          <p:cNvSpPr txBox="1"/>
          <p:nvPr/>
        </p:nvSpPr>
        <p:spPr>
          <a:xfrm>
            <a:off x="595175" y="1733200"/>
            <a:ext cx="2316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The answer is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YES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.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2" name="Google Shape;142;gd02bf36288_4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225" y="419225"/>
            <a:ext cx="1363174" cy="13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d02bf36288_4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2847">
            <a:off x="10497949" y="150598"/>
            <a:ext cx="1116401" cy="11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d02bf36288_4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67528">
            <a:off x="9814100" y="113266"/>
            <a:ext cx="645825" cy="486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d02bf36288_4_149"/>
          <p:cNvCxnSpPr/>
          <p:nvPr/>
        </p:nvCxnSpPr>
        <p:spPr>
          <a:xfrm>
            <a:off x="595175" y="1493750"/>
            <a:ext cx="51813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gd02bf36288_4_149"/>
          <p:cNvSpPr txBox="1"/>
          <p:nvPr/>
        </p:nvSpPr>
        <p:spPr>
          <a:xfrm>
            <a:off x="595175" y="669300"/>
            <a:ext cx="795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Have crime types changed?</a:t>
            </a:r>
            <a:endParaRPr sz="2600"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gd02bf36288_4_149"/>
          <p:cNvSpPr txBox="1"/>
          <p:nvPr/>
        </p:nvSpPr>
        <p:spPr>
          <a:xfrm>
            <a:off x="6577050" y="4446900"/>
            <a:ext cx="4408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Burglary had gone up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approximately 3000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 cases comparing to 2019, and Motor Vehicle Theft had became one of the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top 5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 crimes in 2020.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8" name="Google Shape;148;gd02bf36288_4_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075" y="2873100"/>
            <a:ext cx="6161449" cy="326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d02bf36288_4_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575" y="2933250"/>
            <a:ext cx="5565750" cy="8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d02bf36288_4_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7574" y="2271988"/>
            <a:ext cx="3077620" cy="6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d02bf36288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225" y="419225"/>
            <a:ext cx="1363174" cy="13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d02bf36288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2847">
            <a:off x="10497949" y="150598"/>
            <a:ext cx="1116401" cy="11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d02bf36288_5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67528">
            <a:off x="9814100" y="113266"/>
            <a:ext cx="645825" cy="486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gd02bf36288_5_1"/>
          <p:cNvCxnSpPr/>
          <p:nvPr/>
        </p:nvCxnSpPr>
        <p:spPr>
          <a:xfrm>
            <a:off x="595175" y="1493750"/>
            <a:ext cx="51813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gd02bf36288_5_1"/>
          <p:cNvSpPr txBox="1"/>
          <p:nvPr/>
        </p:nvSpPr>
        <p:spPr>
          <a:xfrm>
            <a:off x="595175" y="669300"/>
            <a:ext cx="795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Crime trend throughout 2020</a:t>
            </a:r>
            <a:endParaRPr sz="2600"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gd02bf36288_5_1"/>
          <p:cNvSpPr txBox="1"/>
          <p:nvPr/>
        </p:nvSpPr>
        <p:spPr>
          <a:xfrm>
            <a:off x="1599300" y="3966475"/>
            <a:ext cx="89934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At the beginning of 2020, the trend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was tied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 to 2018 and 2019, but it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decreased rapidly after February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 due to pandemic, it has maintained at lower number of cases until the end of the year.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The reason the number was low might be because of the </a:t>
            </a:r>
            <a:r>
              <a:rPr lang="en-US" sz="2300" b="1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restrictions </a:t>
            </a:r>
            <a:r>
              <a:rPr lang="en-US" sz="2300" b="1">
                <a:latin typeface="Caveat"/>
                <a:ea typeface="Caveat"/>
                <a:cs typeface="Caveat"/>
                <a:sym typeface="Caveat"/>
              </a:rPr>
              <a:t>on businesses and outdoor activities.</a:t>
            </a:r>
            <a:endParaRPr sz="23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2" name="Google Shape;162;gd02bf36288_5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1525" y="1859175"/>
            <a:ext cx="8326011" cy="18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d02bf36288_5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9633">
            <a:off x="7769450" y="1045413"/>
            <a:ext cx="4458224" cy="445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367</Words>
  <Application>Microsoft Office PowerPoint</Application>
  <PresentationFormat>Widescreen</PresentationFormat>
  <Paragraphs>91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Lato</vt:lpstr>
      <vt:lpstr>Impact</vt:lpstr>
      <vt:lpstr>Oswald</vt:lpstr>
      <vt:lpstr>Caveat</vt:lpstr>
      <vt:lpstr>Arial</vt:lpstr>
      <vt:lpstr>Raleway</vt:lpstr>
      <vt:lpstr>Quattrocento Sans</vt:lpstr>
      <vt:lpstr>EB Garamond Regular</vt:lpstr>
      <vt:lpstr>Calibri</vt:lpstr>
      <vt:lpstr>Streamline</vt:lpstr>
      <vt:lpstr>COVID ERA CRIMES IN SF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ERA CRIMES IN SF</dc:title>
  <dc:creator>Power BI</dc:creator>
  <cp:lastModifiedBy>Yilei Ge (c)</cp:lastModifiedBy>
  <cp:revision>2</cp:revision>
  <dcterms:created xsi:type="dcterms:W3CDTF">2016-09-04T11:54:55Z</dcterms:created>
  <dcterms:modified xsi:type="dcterms:W3CDTF">2021-04-21T02:08:38Z</dcterms:modified>
</cp:coreProperties>
</file>